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oppins"/>
      <p:regular r:id="rId17"/>
    </p:embeddedFont>
    <p:embeddedFont>
      <p:font typeface="Poppins"/>
      <p:regular r:id="rId18"/>
    </p:embeddedFont>
    <p:embeddedFont>
      <p:font typeface="Poppins"/>
      <p:regular r:id="rId19"/>
    </p:embeddedFont>
    <p:embeddedFont>
      <p:font typeface="Poppins"/>
      <p:regular r:id="rId20"/>
    </p:embeddedFont>
    <p:embeddedFont>
      <p:font typeface="Poppins Medium"/>
      <p:regular r:id="rId21"/>
    </p:embeddedFont>
    <p:embeddedFont>
      <p:font typeface="Poppins Medium"/>
      <p:regular r:id="rId22"/>
    </p:embeddedFont>
    <p:embeddedFont>
      <p:font typeface="Poppins Medium"/>
      <p:regular r:id="rId23"/>
    </p:embeddedFont>
    <p:embeddedFont>
      <p:font typeface="Poppi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7-1.png>
</file>

<file path=ppt/media/image-8-1.png>
</file>

<file path=ppt/media/image-9-1.png>
</file>

<file path=ppt/media/image-9-2.png>
</file>

<file path=ppt/media/image-9-3.png>
</file>

<file path=ppt/media/image-9-4.png>
</file>

<file path=ppt/media/image-9-5.png>
</file>

<file path=ppt/media/image-9-6.png>
</file>

<file path=ppt/media/image-9-7.png>
</file>

<file path=ppt/media/image-9-8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5B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6213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png"/><Relationship Id="rId7" Type="http://schemas.openxmlformats.org/officeDocument/2006/relationships/image" Target="../media/image-9-7.png"/><Relationship Id="rId8" Type="http://schemas.openxmlformats.org/officeDocument/2006/relationships/image" Target="../media/image-9-8.png"/><Relationship Id="rId9" Type="http://schemas.openxmlformats.org/officeDocument/2006/relationships/slideLayout" Target="../slideLayouts/slideLayout10.xml"/><Relationship Id="rId10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711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GOODWORDS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20095"/>
            <a:ext cx="44691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Making the Internet Respectful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3145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9326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A Hackathon Project by: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Tanveer Singh, Jashandeep Singh, Harnaz Kaur, Udaiveer Singh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3020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793790" y="59208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highlight>
                  <a:srgbClr val="F2F2F3"/>
                </a:highlight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Let's build a more respectful digital world, together.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5389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Questions &amp; Discussion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Have you ever hesitated before hitting 'post'?</a:t>
            </a:r>
            <a:endParaRPr lang="en-US" sz="4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4883"/>
            <a:ext cx="71807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Online Toxicity is a Crisis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00638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41%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111329" y="4232434"/>
            <a:ext cx="57445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Adults experiencing online harassment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22852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Personal attacks, threats, and abuse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456884" y="3200638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1 in 4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8352711" y="4232434"/>
            <a:ext cx="45880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Young people affected monthly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4722852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Negative experiences damaging confidence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340906"/>
            <a:ext cx="13042821" cy="963811"/>
          </a:xfrm>
          <a:prstGeom prst="roundRect">
            <a:avLst>
              <a:gd name="adj" fmla="val 35302"/>
            </a:avLst>
          </a:prstGeom>
          <a:solidFill>
            <a:srgbClr val="450707"/>
          </a:solidFill>
          <a:ln/>
        </p:spPr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5684996"/>
            <a:ext cx="283488" cy="226814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530906" y="5624393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Current solutions are reactive. They only act after the damage is done.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7408"/>
            <a:ext cx="118770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What if we could fix it before we hit send?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79815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413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Toxic Text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904303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Harmful language detected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279815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413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GOODWORDS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904303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AI transformation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279815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413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Respectful Text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904303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Constructive communication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7491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An AI co-pilot for communication. Not a censor, but a coach.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850" y="628650"/>
            <a:ext cx="4838700" cy="69723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7198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See It in Action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276879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2"/>
          <p:cNvSpPr/>
          <p:nvPr/>
        </p:nvSpPr>
        <p:spPr>
          <a:xfrm>
            <a:off x="793790" y="3100983"/>
            <a:ext cx="3664744" cy="53340"/>
          </a:xfrm>
          <a:prstGeom prst="rect">
            <a:avLst/>
          </a:prstGeom>
          <a:solidFill>
            <a:srgbClr val="F3F3F3"/>
          </a:solidFill>
          <a:ln/>
        </p:spPr>
      </p:sp>
      <p:sp>
        <p:nvSpPr>
          <p:cNvPr id="7" name="Text 3"/>
          <p:cNvSpPr/>
          <p:nvPr/>
        </p:nvSpPr>
        <p:spPr>
          <a:xfrm>
            <a:off x="793790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Input Analysis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3811429"/>
            <a:ext cx="36647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Text scanned for toxic elements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4685348" y="276879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4685348" y="3100983"/>
            <a:ext cx="3664863" cy="53340"/>
          </a:xfrm>
          <a:prstGeom prst="rect">
            <a:avLst/>
          </a:prstGeom>
          <a:solidFill>
            <a:srgbClr val="F3F3F3"/>
          </a:solidFill>
          <a:ln/>
        </p:spPr>
      </p:sp>
      <p:sp>
        <p:nvSpPr>
          <p:cNvPr id="11" name="Text 7"/>
          <p:cNvSpPr/>
          <p:nvPr/>
        </p:nvSpPr>
        <p:spPr>
          <a:xfrm>
            <a:off x="4685348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AI Processing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4685348" y="3811429"/>
            <a:ext cx="3664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Advanced models detect harmful patterns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793790" y="493406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793790" y="5266253"/>
            <a:ext cx="7556421" cy="53340"/>
          </a:xfrm>
          <a:prstGeom prst="rect">
            <a:avLst/>
          </a:prstGeom>
          <a:solidFill>
            <a:srgbClr val="F3F3F3"/>
          </a:solidFill>
          <a:ln/>
        </p:spPr>
      </p:sp>
      <p:sp>
        <p:nvSpPr>
          <p:cNvPr id="15" name="Text 11"/>
          <p:cNvSpPr/>
          <p:nvPr/>
        </p:nvSpPr>
        <p:spPr>
          <a:xfrm>
            <a:off x="793790" y="5486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Respectful Output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93790" y="597669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Positive alternative suggestions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768" y="490061"/>
            <a:ext cx="7420451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Powered by Advanced AI Models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623768" y="1514713"/>
            <a:ext cx="6474023" cy="1506260"/>
          </a:xfrm>
          <a:prstGeom prst="roundRect">
            <a:avLst>
              <a:gd name="adj" fmla="val 17749"/>
            </a:avLst>
          </a:prstGeom>
          <a:solidFill>
            <a:srgbClr val="16213E"/>
          </a:solidFill>
          <a:ln w="30480">
            <a:solidFill>
              <a:srgbClr val="F3F3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2366" y="1723311"/>
            <a:ext cx="2400657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Backend Technology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832366" y="2179796"/>
            <a:ext cx="6056828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Flask + Python framework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832366" y="2527221"/>
            <a:ext cx="6056828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Real-time processing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623768" y="3199090"/>
            <a:ext cx="6474023" cy="1506260"/>
          </a:xfrm>
          <a:prstGeom prst="roundRect">
            <a:avLst>
              <a:gd name="adj" fmla="val 17749"/>
            </a:avLst>
          </a:prstGeom>
          <a:solidFill>
            <a:srgbClr val="16213E"/>
          </a:solidFill>
          <a:ln w="30480">
            <a:solidFill>
              <a:srgbClr val="F3F3F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32366" y="3407688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Core AI Models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32366" y="3864173"/>
            <a:ext cx="6056828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Toxic-BERT detection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832366" y="4211598"/>
            <a:ext cx="6056828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MT0-XL detoxification</a:t>
            </a:r>
            <a:endParaRPr lang="en-US" sz="14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0228" y="1514713"/>
            <a:ext cx="6474023" cy="6474023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623768" y="8389739"/>
            <a:ext cx="1338286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F2F2F3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Multi-layer approach:</a:t>
            </a:r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 Word replacement → AI analysis → Smart suggestions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55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Beyond a Web App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244447"/>
            <a:ext cx="53340" cy="4789527"/>
          </a:xfrm>
          <a:prstGeom prst="roundRect">
            <a:avLst>
              <a:gd name="adj" fmla="val 637874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250752" y="2472928"/>
            <a:ext cx="680442" cy="53340"/>
          </a:xfrm>
          <a:prstGeom prst="roundRect">
            <a:avLst>
              <a:gd name="adj" fmla="val 637874"/>
            </a:avLst>
          </a:prstGeom>
          <a:solidFill>
            <a:srgbClr val="F3F3F3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244447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16213E"/>
          </a:solidFill>
          <a:ln w="38100">
            <a:solidFill>
              <a:srgbClr val="F3F3F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78860" y="228695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2322314"/>
            <a:ext cx="42702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Phase 1: Chrome Extension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✅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83011" y="2812733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Real-time monitoring across platforms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Discord, Slack, Teams, WhatsApp, Twitter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250752" y="4220647"/>
            <a:ext cx="680442" cy="53340"/>
          </a:xfrm>
          <a:prstGeom prst="roundRect">
            <a:avLst>
              <a:gd name="adj" fmla="val 637874"/>
            </a:avLst>
          </a:prstGeom>
          <a:solidFill>
            <a:srgbClr val="F3F3F3"/>
          </a:solidFill>
          <a:ln/>
        </p:spPr>
      </p:sp>
      <p:sp>
        <p:nvSpPr>
          <p:cNvPr id="11" name="Shape 8"/>
          <p:cNvSpPr/>
          <p:nvPr/>
        </p:nvSpPr>
        <p:spPr>
          <a:xfrm>
            <a:off x="793790" y="3992166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16213E"/>
          </a:solidFill>
          <a:ln w="38100">
            <a:solidFill>
              <a:srgbClr val="F3F3F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78860" y="40346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83011" y="4070033"/>
            <a:ext cx="32695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Phase 2: Developer API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183011" y="4560451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Gaming chats and forums integration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Building safer online spaces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250752" y="5968365"/>
            <a:ext cx="680442" cy="53340"/>
          </a:xfrm>
          <a:prstGeom prst="roundRect">
            <a:avLst>
              <a:gd name="adj" fmla="val 637874"/>
            </a:avLst>
          </a:prstGeom>
          <a:solidFill>
            <a:srgbClr val="F3F3F3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5739884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16213E"/>
          </a:solidFill>
          <a:ln w="38100">
            <a:solidFill>
              <a:srgbClr val="F3F3F3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78860" y="578238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183011" y="5817751"/>
            <a:ext cx="38420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Phase 3: Educational Tools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183011" y="6308169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School partnerships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Teaching digital citizenship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61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Meet the Team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785104"/>
            <a:ext cx="7556421" cy="884158"/>
          </a:xfrm>
          <a:prstGeom prst="roundRect">
            <a:avLst>
              <a:gd name="adj" fmla="val 38482"/>
            </a:avLst>
          </a:prstGeom>
          <a:solidFill>
            <a:srgbClr val="16213E"/>
          </a:solidFill>
          <a:ln w="38100">
            <a:solidFill>
              <a:srgbClr val="F3F3F3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8704" y="20500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Tanveer Singh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2896076"/>
            <a:ext cx="7556421" cy="884158"/>
          </a:xfrm>
          <a:prstGeom prst="roundRect">
            <a:avLst>
              <a:gd name="adj" fmla="val 38482"/>
            </a:avLst>
          </a:prstGeom>
          <a:solidFill>
            <a:srgbClr val="16213E"/>
          </a:solidFill>
          <a:ln w="38100">
            <a:solidFill>
              <a:srgbClr val="F3F3F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8704" y="3160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Jashandeep Singh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4007048"/>
            <a:ext cx="7556421" cy="884158"/>
          </a:xfrm>
          <a:prstGeom prst="roundRect">
            <a:avLst>
              <a:gd name="adj" fmla="val 38482"/>
            </a:avLst>
          </a:prstGeom>
          <a:solidFill>
            <a:srgbClr val="16213E"/>
          </a:solidFill>
          <a:ln w="38100">
            <a:solidFill>
              <a:srgbClr val="F3F3F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58704" y="42719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Harnaz Kaur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93790" y="5118021"/>
            <a:ext cx="7556421" cy="884158"/>
          </a:xfrm>
          <a:prstGeom prst="roundRect">
            <a:avLst>
              <a:gd name="adj" fmla="val 38482"/>
            </a:avLst>
          </a:prstGeom>
          <a:solidFill>
            <a:srgbClr val="16213E"/>
          </a:solidFill>
          <a:ln w="38100">
            <a:solidFill>
              <a:srgbClr val="F3F3F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58704" y="53829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Udayveer Singh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33951" y="6512481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"We're passionate about using technology to solve real human problems."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257330"/>
            <a:ext cx="53340" cy="1236107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9216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The Impact We Envision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197418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Safer Spaces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33418"/>
            <a:ext cx="4238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Protected online communities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362" y="3665458"/>
            <a:ext cx="318968" cy="3986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97628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Mental Wellness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597628" y="3533418"/>
            <a:ext cx="4238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Reduced cyberbullying effects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6713" y="3665458"/>
            <a:ext cx="318968" cy="3986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97628" y="5495568"/>
            <a:ext cx="33435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Better Communication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597628" y="5985986"/>
            <a:ext cx="4238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Constructive dialogue skills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6713" y="5327809"/>
            <a:ext cx="318968" cy="39862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2197418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6E5FF"/>
                </a:solidFill>
                <a:latin typeface="Poppins Bold" pitchFamily="34" charset="0"/>
                <a:ea typeface="Poppins Bold" pitchFamily="34" charset="-122"/>
                <a:cs typeface="Poppins Bold" pitchFamily="34" charset="-120"/>
              </a:rPr>
              <a:t>Global Reach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985986"/>
            <a:ext cx="4238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6E5FF"/>
                </a:solidFill>
                <a:latin typeface="Poppins Medium" pitchFamily="34" charset="0"/>
                <a:ea typeface="Poppins Medium" pitchFamily="34" charset="-122"/>
                <a:cs typeface="Poppins Medium" pitchFamily="34" charset="-120"/>
              </a:rPr>
              <a:t>Positive change worldwide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24362" y="5327809"/>
            <a:ext cx="318968" cy="39862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2025-09-14T06:50:18Z</dcterms:created>
  <dcterms:modified xsi:type="dcterms:W3CDTF">2025-09-14T06:50:18Z</dcterms:modified>
</cp:coreProperties>
</file>